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1abb8a0773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1abb8a0773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Animated characters to be the student - sid from toy story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save sid!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1abb8a0773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1abb8a0773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Beatrice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He really dislikes his major. Half his time is spent doing his hw and the other half he spends hating 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He tries to run his dars but he has to manually select a different major but he doesnt know which one he would like, all he knows is he wants to switch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Also when he </a:t>
            </a:r>
            <a:r>
              <a:rPr lang="en"/>
              <a:t>manually</a:t>
            </a:r>
            <a:r>
              <a:rPr lang="en"/>
              <a:t> selects a major he has to manually calculate how many hours he has left in it so it takes a lot of effort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abb8a0773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abb8a0773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beatrice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1ac08e4b6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1ac08e4b6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Emily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React - front end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Javascript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Html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Css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Python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Flask to connect front end to back end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Excel 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Privacy in mind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static data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no user data saved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abb8a0773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abb8a0773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Ryan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Given questions that are used to determine what major is best fit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Questions change based on the answer to the previous question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abb8a0773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1abb8a0773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Ryan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Upload the html file from the DARS report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Give step by step instructions on the website on how to upload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Only need to upload one html file for the process to work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1abb8a0773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1abb8a0773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Jack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View entire course history and grades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Displays 3 majors closest to completion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Shows percentages,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descriptions,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images,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careers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Unique courses for that major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98aaa981b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198aaa981b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Emily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After finishing a brief career quiz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Quiz results page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Matched with majors you might enjoy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Options for potential careers that you can explore with that major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Navigation pane </a:t>
            </a:r>
            <a:r>
              <a:rPr lang="en"/>
              <a:t>allows you to look at 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Majors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descriptions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Potential careers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specific courses in those majors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Description, courses, and careers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Showcases colors matching utk and navigation bar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Cite images and descriptions from utk </a:t>
            </a:r>
            <a:r>
              <a:rPr lang="en"/>
              <a:t>website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198aaa981b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198aaa981b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Jack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Navigate sidebar to view other </a:t>
            </a:r>
            <a:r>
              <a:rPr lang="en"/>
              <a:t>majors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Each have their own unique header image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Descriptions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Potential Careers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Courses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1.png"/><Relationship Id="rId7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696" y="10581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Alternate Career Planner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688" y="31107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Emily Constantin, Kale Dodson, Beatrice Eldridge, Jack Minehan, Ryan Perry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8837" y="304088"/>
            <a:ext cx="1866324" cy="186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BFBFBF"/>
            </a:gs>
            <a:gs pos="0">
              <a:srgbClr val="FF7266"/>
            </a:gs>
            <a:gs pos="100000">
              <a:srgbClr val="FFDD82"/>
            </a:gs>
            <a:gs pos="100000">
              <a:srgbClr val="737373"/>
            </a:gs>
          </a:gsLst>
          <a:lin ang="18900044" scaled="0"/>
        </a:gra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173625"/>
            <a:ext cx="8520600" cy="7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Live Demo - Let’s Save Sid</a:t>
            </a:r>
            <a:endParaRPr b="1" sz="3020"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825" y="1050825"/>
            <a:ext cx="6998713" cy="394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BFBFBF"/>
            </a:gs>
            <a:gs pos="0">
              <a:srgbClr val="FF7266"/>
            </a:gs>
            <a:gs pos="100000">
              <a:srgbClr val="FFDD82"/>
            </a:gs>
            <a:gs pos="100000">
              <a:srgbClr val="737373"/>
            </a:gs>
          </a:gsLst>
          <a:lin ang="18900044" scaled="0"/>
        </a:gra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173625"/>
            <a:ext cx="8520600" cy="7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Problem Statement</a:t>
            </a:r>
            <a:endParaRPr b="1" sz="3020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01312"/>
            <a:ext cx="3000250" cy="464217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idx="4294967295" type="subTitle"/>
          </p:nvPr>
        </p:nvSpPr>
        <p:spPr>
          <a:xfrm>
            <a:off x="3473650" y="1062075"/>
            <a:ext cx="4413900" cy="5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What problem plagues Sid every day?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descr="File:Desktop computer clipart - Yellow theme.svg - Wikipedia"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926449" y="1982150"/>
            <a:ext cx="4413901" cy="316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5">
            <a:alphaModFix/>
          </a:blip>
          <a:srcRect b="0" l="0" r="46276" t="0"/>
          <a:stretch/>
        </p:blipFill>
        <p:spPr>
          <a:xfrm rot="244542">
            <a:off x="5605146" y="2137097"/>
            <a:ext cx="1502985" cy="1324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BFBFBF"/>
            </a:gs>
            <a:gs pos="0">
              <a:srgbClr val="FF7266"/>
            </a:gs>
            <a:gs pos="100000">
              <a:srgbClr val="FFDD82"/>
            </a:gs>
            <a:gs pos="100000">
              <a:srgbClr val="737373"/>
            </a:gs>
          </a:gsLst>
          <a:lin ang="18900044" scaled="0"/>
        </a:gra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173625"/>
            <a:ext cx="8520600" cy="7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Project Summary</a:t>
            </a:r>
            <a:endParaRPr b="1" sz="3020"/>
          </a:p>
        </p:txBody>
      </p:sp>
      <p:sp>
        <p:nvSpPr>
          <p:cNvPr id="71" name="Google Shape;71;p15"/>
          <p:cNvSpPr txBox="1"/>
          <p:nvPr/>
        </p:nvSpPr>
        <p:spPr>
          <a:xfrm>
            <a:off x="353350" y="1448075"/>
            <a:ext cx="3143700" cy="27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Take an Interest Quiz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Upload Your Course History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See personalized Top 3 Engineering majors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Learn about other E</a:t>
            </a:r>
            <a:r>
              <a:rPr lang="en" sz="1800">
                <a:solidFill>
                  <a:schemeClr val="dk1"/>
                </a:solidFill>
              </a:rPr>
              <a:t>ngineering</a:t>
            </a:r>
            <a:r>
              <a:rPr lang="en" sz="1800">
                <a:solidFill>
                  <a:schemeClr val="dk1"/>
                </a:solidFill>
              </a:rPr>
              <a:t> careers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2187" y="1448075"/>
            <a:ext cx="4876964" cy="279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BFBFBF"/>
            </a:gs>
            <a:gs pos="0">
              <a:srgbClr val="FF7266"/>
            </a:gs>
            <a:gs pos="100000">
              <a:srgbClr val="FFDD82"/>
            </a:gs>
            <a:gs pos="100000">
              <a:srgbClr val="737373"/>
            </a:gs>
          </a:gsLst>
          <a:lin ang="18900044" scaled="0"/>
        </a:gra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173625"/>
            <a:ext cx="8520600" cy="7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Tools</a:t>
            </a:r>
            <a:endParaRPr b="1" sz="3020"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875" y="1013175"/>
            <a:ext cx="3551315" cy="138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0350" y="309675"/>
            <a:ext cx="2471000" cy="24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9400" y="2933079"/>
            <a:ext cx="2210946" cy="2058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2950" y="2933079"/>
            <a:ext cx="1875189" cy="2058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01600" y="2933073"/>
            <a:ext cx="2874250" cy="139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BFBFBF"/>
            </a:gs>
            <a:gs pos="0">
              <a:srgbClr val="FF7266"/>
            </a:gs>
            <a:gs pos="100000">
              <a:srgbClr val="FFDD82"/>
            </a:gs>
            <a:gs pos="100000">
              <a:srgbClr val="737373"/>
            </a:gs>
          </a:gsLst>
          <a:lin ang="18900044" scaled="0"/>
        </a:gra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173625"/>
            <a:ext cx="8520600" cy="7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Take The Quiz</a:t>
            </a:r>
            <a:endParaRPr b="1" sz="3020"/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3">
            <a:alphaModFix/>
          </a:blip>
          <a:srcRect b="28271" l="25696" r="24321" t="7765"/>
          <a:stretch/>
        </p:blipFill>
        <p:spPr>
          <a:xfrm>
            <a:off x="2144663" y="898425"/>
            <a:ext cx="4854676" cy="408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BFBFBF"/>
            </a:gs>
            <a:gs pos="0">
              <a:srgbClr val="FF7266"/>
            </a:gs>
            <a:gs pos="100000">
              <a:srgbClr val="FFDD82"/>
            </a:gs>
            <a:gs pos="100000">
              <a:srgbClr val="737373"/>
            </a:gs>
          </a:gsLst>
          <a:lin ang="18900044" scaled="0"/>
        </a:gra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173625"/>
            <a:ext cx="8520600" cy="7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Upload Process</a:t>
            </a:r>
            <a:endParaRPr b="1" sz="3020"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2113" y="898425"/>
            <a:ext cx="5999764" cy="394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BFBFBF"/>
            </a:gs>
            <a:gs pos="0">
              <a:srgbClr val="FF7266"/>
            </a:gs>
            <a:gs pos="100000">
              <a:srgbClr val="FFDD82"/>
            </a:gs>
            <a:gs pos="100000">
              <a:srgbClr val="737373"/>
            </a:gs>
          </a:gsLst>
          <a:lin ang="18900044" scaled="0"/>
        </a:gra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173625"/>
            <a:ext cx="8520600" cy="7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Suggested Majors and Course History</a:t>
            </a:r>
            <a:endParaRPr b="1" sz="3020"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063" y="961700"/>
            <a:ext cx="6567875" cy="389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BFBFBF"/>
            </a:gs>
            <a:gs pos="0">
              <a:srgbClr val="FF7266"/>
            </a:gs>
            <a:gs pos="100000">
              <a:srgbClr val="FFDD82"/>
            </a:gs>
            <a:gs pos="100000">
              <a:srgbClr val="737373"/>
            </a:gs>
          </a:gsLst>
          <a:lin ang="18900044" scaled="0"/>
        </a:gra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173625"/>
            <a:ext cx="8520600" cy="7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Quiz Results</a:t>
            </a:r>
            <a:endParaRPr b="1" sz="3020"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950" y="933300"/>
            <a:ext cx="6466200" cy="39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BFBFBF"/>
            </a:gs>
            <a:gs pos="0">
              <a:srgbClr val="FF7266"/>
            </a:gs>
            <a:gs pos="100000">
              <a:srgbClr val="FFDD82"/>
            </a:gs>
            <a:gs pos="100000">
              <a:srgbClr val="737373"/>
            </a:gs>
          </a:gsLst>
          <a:lin ang="18900044" scaled="0"/>
        </a:gra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173625"/>
            <a:ext cx="8520600" cy="7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Exploring Other Majors</a:t>
            </a:r>
            <a:endParaRPr b="1" sz="3020"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950" y="1009500"/>
            <a:ext cx="6466202" cy="3750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FFFFFF"/>
      </a:dk1>
      <a:lt1>
        <a:srgbClr val="FF8200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820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